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57" r:id="rId3"/>
    <p:sldId id="261" r:id="rId4"/>
    <p:sldId id="260" r:id="rId5"/>
    <p:sldId id="258" r:id="rId6"/>
  </p:sldIdLst>
  <p:sldSz cx="9144000" cy="5143500" type="screen16x9"/>
  <p:notesSz cx="6858000" cy="9144000"/>
  <p:defaultTextStyle>
    <a:defPPr>
      <a:defRPr lang="de-DE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827"/>
    <a:srgbClr val="60696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88" d="100"/>
          <a:sy n="88" d="100"/>
        </p:scale>
        <p:origin x="660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12"/>
          <p:cNvSpPr>
            <a:spLocks noGrp="1"/>
          </p:cNvSpPr>
          <p:nvPr>
            <p:ph sz="quarter" idx="12"/>
          </p:nvPr>
        </p:nvSpPr>
        <p:spPr>
          <a:xfrm>
            <a:off x="1066800" y="1123950"/>
            <a:ext cx="6400800" cy="5334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457200" rtl="0" fontAlgn="base">
              <a:spcBef>
                <a:spcPct val="0"/>
              </a:spcBef>
              <a:spcAft>
                <a:spcPts val="1200"/>
              </a:spcAft>
              <a:buFontTx/>
              <a:buNone/>
              <a:defRPr lang="de-DE" sz="2400" kern="1200" dirty="0">
                <a:solidFill>
                  <a:srgbClr val="60696C"/>
                </a:solidFill>
                <a:latin typeface="Helvetica" pitchFamily="3" charset="0"/>
                <a:ea typeface="Helvetica" pitchFamily="3" charset="0"/>
                <a:cs typeface="Helvetica" pitchFamily="3" charset="0"/>
              </a:defRPr>
            </a:lvl1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1066800" y="1809750"/>
            <a:ext cx="6629400" cy="1524000"/>
          </a:xfrm>
          <a:prstGeom prst="rect">
            <a:avLst/>
          </a:prstGeom>
        </p:spPr>
        <p:txBody>
          <a:bodyPr vert="horz" lIns="0" tIns="0" rIns="0" bIns="0"/>
          <a:lstStyle>
            <a:lvl1pPr>
              <a:spcBef>
                <a:spcPts val="0"/>
              </a:spcBef>
              <a:spcAft>
                <a:spcPts val="1200"/>
              </a:spcAft>
              <a:buFontTx/>
              <a:buNone/>
              <a:defRPr sz="2000">
                <a:solidFill>
                  <a:srgbClr val="60696C"/>
                </a:solidFill>
                <a:latin typeface="Helvetica"/>
                <a:cs typeface="Helvetica"/>
              </a:defRPr>
            </a:lvl1pPr>
            <a:lvl2pPr marL="0">
              <a:spcBef>
                <a:spcPts val="0"/>
              </a:spcBef>
              <a:spcAft>
                <a:spcPts val="0"/>
              </a:spcAft>
              <a:buClr>
                <a:srgbClr val="FFA827"/>
              </a:buClr>
              <a:buFont typeface="Arial"/>
              <a:buChar char="•"/>
              <a:defRPr sz="2000">
                <a:solidFill>
                  <a:srgbClr val="60696C"/>
                </a:solidFill>
                <a:latin typeface="Helvetica"/>
                <a:cs typeface="Helvetica"/>
              </a:defRPr>
            </a:lvl2pPr>
            <a:lvl3pPr>
              <a:spcBef>
                <a:spcPts val="0"/>
              </a:spcBef>
              <a:buFontTx/>
              <a:buNone/>
              <a:defRPr sz="2000">
                <a:solidFill>
                  <a:srgbClr val="60696C"/>
                </a:solidFill>
                <a:latin typeface="Helvetica"/>
                <a:cs typeface="Helvetica"/>
              </a:defRPr>
            </a:lvl3pPr>
            <a:lvl4pPr>
              <a:spcBef>
                <a:spcPts val="0"/>
              </a:spcBef>
              <a:buFontTx/>
              <a:buNone/>
              <a:defRPr sz="2000">
                <a:solidFill>
                  <a:srgbClr val="60696C"/>
                </a:solidFill>
                <a:latin typeface="Helvetica"/>
                <a:cs typeface="Helvetica"/>
              </a:defRPr>
            </a:lvl4pPr>
            <a:lvl5pPr>
              <a:spcBef>
                <a:spcPts val="0"/>
              </a:spcBef>
              <a:buFontTx/>
              <a:buNone/>
              <a:defRPr sz="2000">
                <a:solidFill>
                  <a:srgbClr val="60696C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</p:txBody>
      </p:sp>
      <p:sp>
        <p:nvSpPr>
          <p:cNvPr id="10" name="Inhaltsplatzhalter 9"/>
          <p:cNvSpPr>
            <a:spLocks noGrp="1"/>
          </p:cNvSpPr>
          <p:nvPr>
            <p:ph sz="quarter" idx="14"/>
          </p:nvPr>
        </p:nvSpPr>
        <p:spPr>
          <a:xfrm>
            <a:off x="152400" y="209550"/>
            <a:ext cx="3429000" cy="304800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0"/>
              </a:spcBef>
              <a:buFontTx/>
              <a:buNone/>
              <a:defRPr sz="1400">
                <a:solidFill>
                  <a:srgbClr val="FFA827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de-DE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71462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3"/>
          <p:cNvSpPr>
            <a:spLocks noGrp="1"/>
          </p:cNvSpPr>
          <p:nvPr>
            <p:ph type="pic" sz="quarter" idx="10"/>
          </p:nvPr>
        </p:nvSpPr>
        <p:spPr>
          <a:xfrm>
            <a:off x="1066800" y="1885950"/>
            <a:ext cx="3276600" cy="2438400"/>
          </a:xfrm>
          <a:prstGeom prst="rect">
            <a:avLst/>
          </a:prstGeom>
        </p:spPr>
        <p:txBody>
          <a:bodyPr vert="horz"/>
          <a:lstStyle/>
          <a:p>
            <a:pPr lvl="0"/>
            <a:endParaRPr lang="de-DE" noProof="0"/>
          </a:p>
        </p:txBody>
      </p:sp>
      <p:sp>
        <p:nvSpPr>
          <p:cNvPr id="6" name="Inhaltsplatzhalter 12"/>
          <p:cNvSpPr>
            <a:spLocks noGrp="1"/>
          </p:cNvSpPr>
          <p:nvPr>
            <p:ph sz="quarter" idx="12"/>
          </p:nvPr>
        </p:nvSpPr>
        <p:spPr>
          <a:xfrm>
            <a:off x="1066800" y="1123950"/>
            <a:ext cx="6400800" cy="6096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457200" rtl="0" fontAlgn="base">
              <a:spcBef>
                <a:spcPct val="0"/>
              </a:spcBef>
              <a:spcAft>
                <a:spcPts val="1200"/>
              </a:spcAft>
              <a:buFontTx/>
              <a:buNone/>
              <a:defRPr lang="de-DE" sz="2400" kern="1200" dirty="0">
                <a:solidFill>
                  <a:srgbClr val="60696C"/>
                </a:solidFill>
                <a:latin typeface="Helvetica" pitchFamily="3" charset="0"/>
                <a:ea typeface="Helvetica" pitchFamily="3" charset="0"/>
                <a:cs typeface="Helvetica" pitchFamily="3" charset="0"/>
              </a:defRPr>
            </a:lvl1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10" name="Inhaltsplatzhalter 9"/>
          <p:cNvSpPr>
            <a:spLocks noGrp="1"/>
          </p:cNvSpPr>
          <p:nvPr>
            <p:ph sz="quarter" idx="13"/>
          </p:nvPr>
        </p:nvSpPr>
        <p:spPr>
          <a:xfrm>
            <a:off x="4495800" y="1733550"/>
            <a:ext cx="4191000" cy="2743200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rgbClr val="60696C"/>
                </a:solidFill>
                <a:latin typeface="Helvetica (Textkörper)"/>
                <a:cs typeface="Helvetica (Textkörper)"/>
              </a:defRPr>
            </a:lvl1pPr>
            <a:lvl2pPr marL="0" indent="0">
              <a:spcBef>
                <a:spcPts val="0"/>
              </a:spcBef>
              <a:buFontTx/>
              <a:buNone/>
              <a:defRPr sz="2000">
                <a:solidFill>
                  <a:srgbClr val="60696C"/>
                </a:solidFill>
                <a:latin typeface="Helvetica (Textkörper)"/>
                <a:cs typeface="Helvetica (Textkörper)"/>
              </a:defRPr>
            </a:lvl2pPr>
            <a:lvl3pPr marL="0" indent="0">
              <a:spcBef>
                <a:spcPts val="0"/>
              </a:spcBef>
              <a:buFontTx/>
              <a:buNone/>
              <a:defRPr sz="2000">
                <a:solidFill>
                  <a:srgbClr val="60696C"/>
                </a:solidFill>
                <a:latin typeface="Helvetica (Textkörper)"/>
                <a:cs typeface="Helvetica (Textkörper)"/>
              </a:defRPr>
            </a:lvl3pPr>
            <a:lvl4pPr marL="0" indent="0">
              <a:spcBef>
                <a:spcPts val="0"/>
              </a:spcBef>
              <a:buFontTx/>
              <a:buNone/>
              <a:defRPr sz="2000">
                <a:solidFill>
                  <a:srgbClr val="60696C"/>
                </a:solidFill>
                <a:latin typeface="Helvetica (Textkörper)"/>
                <a:cs typeface="Helvetica (Textkörper)"/>
              </a:defRPr>
            </a:lvl4pPr>
            <a:lvl5pPr marL="0" indent="0">
              <a:spcBef>
                <a:spcPts val="0"/>
              </a:spcBef>
              <a:buFontTx/>
              <a:buNone/>
              <a:defRPr sz="2000">
                <a:solidFill>
                  <a:srgbClr val="60696C"/>
                </a:solidFill>
                <a:latin typeface="Helvetica (Textkörper)"/>
                <a:cs typeface="Helvetica (Textkörper)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1" name="Inhaltsplatzhalter 9"/>
          <p:cNvSpPr>
            <a:spLocks noGrp="1"/>
          </p:cNvSpPr>
          <p:nvPr>
            <p:ph sz="quarter" idx="14"/>
          </p:nvPr>
        </p:nvSpPr>
        <p:spPr>
          <a:xfrm>
            <a:off x="152400" y="209550"/>
            <a:ext cx="3429000" cy="304800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0"/>
              </a:spcBef>
              <a:buFontTx/>
              <a:buNone/>
              <a:defRPr sz="1400">
                <a:solidFill>
                  <a:srgbClr val="FFA827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12" name="Inhaltsplatzhalter 9"/>
          <p:cNvSpPr>
            <a:spLocks noGrp="1"/>
          </p:cNvSpPr>
          <p:nvPr>
            <p:ph sz="quarter" idx="15"/>
          </p:nvPr>
        </p:nvSpPr>
        <p:spPr>
          <a:xfrm>
            <a:off x="1066800" y="4476750"/>
            <a:ext cx="3429000" cy="3048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Bef>
                <a:spcPts val="0"/>
              </a:spcBef>
              <a:buFontTx/>
              <a:buNone/>
              <a:defRPr sz="1400" b="0" i="1">
                <a:solidFill>
                  <a:srgbClr val="FFA827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de-DE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5660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4"/>
          <p:cNvSpPr>
            <a:spLocks noGrp="1"/>
          </p:cNvSpPr>
          <p:nvPr>
            <p:ph type="pic" sz="quarter" idx="10"/>
          </p:nvPr>
        </p:nvSpPr>
        <p:spPr>
          <a:xfrm>
            <a:off x="1066800" y="1352550"/>
            <a:ext cx="3276600" cy="2971800"/>
          </a:xfrm>
          <a:prstGeom prst="rect">
            <a:avLst/>
          </a:prstGeom>
        </p:spPr>
        <p:txBody>
          <a:bodyPr vert="horz"/>
          <a:lstStyle/>
          <a:p>
            <a:pPr lvl="0"/>
            <a:endParaRPr lang="de-DE" noProof="0"/>
          </a:p>
        </p:txBody>
      </p:sp>
      <p:sp>
        <p:nvSpPr>
          <p:cNvPr id="11" name="Inhaltsplatzhalter 9"/>
          <p:cNvSpPr>
            <a:spLocks noGrp="1"/>
          </p:cNvSpPr>
          <p:nvPr>
            <p:ph sz="quarter" idx="14"/>
          </p:nvPr>
        </p:nvSpPr>
        <p:spPr>
          <a:xfrm>
            <a:off x="152400" y="209550"/>
            <a:ext cx="3429000" cy="304800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0"/>
              </a:spcBef>
              <a:buFontTx/>
              <a:buNone/>
              <a:defRPr sz="1400">
                <a:solidFill>
                  <a:srgbClr val="FFA827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13" name="Inhaltsplatzhalter 9"/>
          <p:cNvSpPr>
            <a:spLocks noGrp="1"/>
          </p:cNvSpPr>
          <p:nvPr>
            <p:ph sz="quarter" idx="15"/>
          </p:nvPr>
        </p:nvSpPr>
        <p:spPr>
          <a:xfrm>
            <a:off x="1066800" y="4476750"/>
            <a:ext cx="3429000" cy="3048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Bef>
                <a:spcPts val="0"/>
              </a:spcBef>
              <a:buFontTx/>
              <a:buNone/>
              <a:defRPr sz="1400" b="0" i="1">
                <a:solidFill>
                  <a:srgbClr val="FFA827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14" name="Inhaltsplatzhalter 9"/>
          <p:cNvSpPr>
            <a:spLocks noGrp="1"/>
          </p:cNvSpPr>
          <p:nvPr>
            <p:ph sz="quarter" idx="13"/>
          </p:nvPr>
        </p:nvSpPr>
        <p:spPr>
          <a:xfrm>
            <a:off x="4495800" y="1200150"/>
            <a:ext cx="4267200" cy="3276600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rgbClr val="60696C"/>
                </a:solidFill>
                <a:latin typeface="Helvetica (Textkörper)"/>
                <a:cs typeface="Helvetica (Textkörper)"/>
              </a:defRPr>
            </a:lvl1pPr>
            <a:lvl2pPr marL="0" indent="0">
              <a:spcBef>
                <a:spcPts val="0"/>
              </a:spcBef>
              <a:buFontTx/>
              <a:buNone/>
              <a:defRPr sz="2000">
                <a:solidFill>
                  <a:srgbClr val="60696C"/>
                </a:solidFill>
                <a:latin typeface="Helvetica (Textkörper)"/>
                <a:cs typeface="Helvetica (Textkörper)"/>
              </a:defRPr>
            </a:lvl2pPr>
            <a:lvl3pPr marL="0" indent="0">
              <a:spcBef>
                <a:spcPts val="0"/>
              </a:spcBef>
              <a:buFontTx/>
              <a:buNone/>
              <a:defRPr sz="2000">
                <a:solidFill>
                  <a:srgbClr val="60696C"/>
                </a:solidFill>
                <a:latin typeface="Helvetica (Textkörper)"/>
                <a:cs typeface="Helvetica (Textkörper)"/>
              </a:defRPr>
            </a:lvl3pPr>
            <a:lvl4pPr marL="0" indent="0">
              <a:spcBef>
                <a:spcPts val="0"/>
              </a:spcBef>
              <a:buFontTx/>
              <a:buNone/>
              <a:defRPr sz="2000">
                <a:solidFill>
                  <a:srgbClr val="60696C"/>
                </a:solidFill>
                <a:latin typeface="Helvetica (Textkörper)"/>
                <a:cs typeface="Helvetica (Textkörper)"/>
              </a:defRPr>
            </a:lvl4pPr>
            <a:lvl5pPr marL="0" indent="0">
              <a:spcBef>
                <a:spcPts val="0"/>
              </a:spcBef>
              <a:buFontTx/>
              <a:buNone/>
              <a:defRPr sz="2000">
                <a:solidFill>
                  <a:srgbClr val="60696C"/>
                </a:solidFill>
                <a:latin typeface="Helvetica (Textkörper)"/>
                <a:cs typeface="Helvetica (Textkörper)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19099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3"/>
          <p:cNvSpPr>
            <a:spLocks noGrp="1"/>
          </p:cNvSpPr>
          <p:nvPr>
            <p:ph type="pic" sz="quarter" idx="10"/>
          </p:nvPr>
        </p:nvSpPr>
        <p:spPr>
          <a:xfrm>
            <a:off x="5181600" y="1352550"/>
            <a:ext cx="3276600" cy="2971800"/>
          </a:xfrm>
          <a:prstGeom prst="rect">
            <a:avLst/>
          </a:prstGeom>
        </p:spPr>
        <p:txBody>
          <a:bodyPr vert="horz"/>
          <a:lstStyle/>
          <a:p>
            <a:pPr lvl="0"/>
            <a:endParaRPr lang="de-DE" noProof="0" dirty="0"/>
          </a:p>
        </p:txBody>
      </p:sp>
      <p:sp>
        <p:nvSpPr>
          <p:cNvPr id="7" name="Inhaltsplatzhalter 9"/>
          <p:cNvSpPr>
            <a:spLocks noGrp="1"/>
          </p:cNvSpPr>
          <p:nvPr>
            <p:ph sz="quarter" idx="14"/>
          </p:nvPr>
        </p:nvSpPr>
        <p:spPr>
          <a:xfrm>
            <a:off x="152400" y="209550"/>
            <a:ext cx="3429000" cy="304800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0"/>
              </a:spcBef>
              <a:buFontTx/>
              <a:buNone/>
              <a:defRPr sz="1400">
                <a:solidFill>
                  <a:srgbClr val="FFA827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3"/>
          </p:nvPr>
        </p:nvSpPr>
        <p:spPr>
          <a:xfrm>
            <a:off x="1066800" y="1276350"/>
            <a:ext cx="3962400" cy="3048000"/>
          </a:xfrm>
          <a:prstGeom prst="rect">
            <a:avLst/>
          </a:prstGeom>
        </p:spPr>
        <p:txBody>
          <a:bodyPr vert="horz" lIns="0" tIns="0" rIns="0" bIns="0"/>
          <a:lstStyle>
            <a:lvl1pPr>
              <a:spcBef>
                <a:spcPts val="0"/>
              </a:spcBef>
              <a:spcAft>
                <a:spcPts val="1200"/>
              </a:spcAft>
              <a:buFontTx/>
              <a:buNone/>
              <a:defRPr sz="2000">
                <a:solidFill>
                  <a:srgbClr val="60696C"/>
                </a:solidFill>
                <a:latin typeface="Helvetica"/>
                <a:cs typeface="Helvetica"/>
              </a:defRPr>
            </a:lvl1pPr>
            <a:lvl2pPr marL="0">
              <a:spcBef>
                <a:spcPts val="0"/>
              </a:spcBef>
              <a:spcAft>
                <a:spcPts val="0"/>
              </a:spcAft>
              <a:buClr>
                <a:srgbClr val="FFA827"/>
              </a:buClr>
              <a:buFont typeface="Arial"/>
              <a:buChar char="•"/>
              <a:defRPr sz="2000">
                <a:solidFill>
                  <a:srgbClr val="60696C"/>
                </a:solidFill>
                <a:latin typeface="Helvetica"/>
                <a:cs typeface="Helvetica"/>
              </a:defRPr>
            </a:lvl2pPr>
            <a:lvl3pPr>
              <a:spcBef>
                <a:spcPts val="0"/>
              </a:spcBef>
              <a:buFontTx/>
              <a:buNone/>
              <a:defRPr sz="2000">
                <a:solidFill>
                  <a:srgbClr val="60696C"/>
                </a:solidFill>
                <a:latin typeface="Helvetica"/>
                <a:cs typeface="Helvetica"/>
              </a:defRPr>
            </a:lvl3pPr>
            <a:lvl4pPr>
              <a:spcBef>
                <a:spcPts val="0"/>
              </a:spcBef>
              <a:buFontTx/>
              <a:buNone/>
              <a:defRPr sz="2000">
                <a:solidFill>
                  <a:srgbClr val="60696C"/>
                </a:solidFill>
                <a:latin typeface="Helvetica"/>
                <a:cs typeface="Helvetica"/>
              </a:defRPr>
            </a:lvl4pPr>
            <a:lvl5pPr>
              <a:spcBef>
                <a:spcPts val="0"/>
              </a:spcBef>
              <a:buFontTx/>
              <a:buNone/>
              <a:defRPr sz="2000">
                <a:solidFill>
                  <a:srgbClr val="60696C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</p:txBody>
      </p:sp>
      <p:sp>
        <p:nvSpPr>
          <p:cNvPr id="10" name="Inhaltsplatzhalter 9"/>
          <p:cNvSpPr>
            <a:spLocks noGrp="1"/>
          </p:cNvSpPr>
          <p:nvPr>
            <p:ph sz="quarter" idx="15"/>
          </p:nvPr>
        </p:nvSpPr>
        <p:spPr>
          <a:xfrm>
            <a:off x="5181600" y="4476750"/>
            <a:ext cx="3429000" cy="3048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Bef>
                <a:spcPts val="0"/>
              </a:spcBef>
              <a:buFontTx/>
              <a:buNone/>
              <a:defRPr sz="1400" b="0" i="1">
                <a:solidFill>
                  <a:srgbClr val="FFA827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de-DE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997662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5"/>
          <p:cNvSpPr>
            <a:spLocks noGrp="1"/>
          </p:cNvSpPr>
          <p:nvPr>
            <p:ph type="pic" sz="quarter" idx="10"/>
          </p:nvPr>
        </p:nvSpPr>
        <p:spPr>
          <a:xfrm>
            <a:off x="1066800" y="1885950"/>
            <a:ext cx="3276600" cy="2667000"/>
          </a:xfrm>
          <a:prstGeom prst="rect">
            <a:avLst/>
          </a:prstGeom>
        </p:spPr>
        <p:txBody>
          <a:bodyPr vert="horz"/>
          <a:lstStyle/>
          <a:p>
            <a:pPr lvl="0"/>
            <a:endParaRPr lang="de-DE" noProof="0"/>
          </a:p>
        </p:txBody>
      </p:sp>
      <p:sp>
        <p:nvSpPr>
          <p:cNvPr id="9" name="Bildplatzhalter 5"/>
          <p:cNvSpPr>
            <a:spLocks noGrp="1"/>
          </p:cNvSpPr>
          <p:nvPr>
            <p:ph type="pic" sz="quarter" idx="11"/>
          </p:nvPr>
        </p:nvSpPr>
        <p:spPr>
          <a:xfrm>
            <a:off x="4495800" y="1885950"/>
            <a:ext cx="3276600" cy="2667000"/>
          </a:xfrm>
          <a:prstGeom prst="rect">
            <a:avLst/>
          </a:prstGeom>
        </p:spPr>
        <p:txBody>
          <a:bodyPr vert="horz"/>
          <a:lstStyle/>
          <a:p>
            <a:pPr lvl="0"/>
            <a:endParaRPr lang="de-DE" noProof="0"/>
          </a:p>
        </p:txBody>
      </p:sp>
      <p:sp>
        <p:nvSpPr>
          <p:cNvPr id="19" name="Inhaltsplatzhalter 12"/>
          <p:cNvSpPr>
            <a:spLocks noGrp="1"/>
          </p:cNvSpPr>
          <p:nvPr>
            <p:ph sz="quarter" idx="12"/>
          </p:nvPr>
        </p:nvSpPr>
        <p:spPr>
          <a:xfrm>
            <a:off x="1066800" y="1123950"/>
            <a:ext cx="6400800" cy="6096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457200" rtl="0" fontAlgn="base">
              <a:spcBef>
                <a:spcPct val="0"/>
              </a:spcBef>
              <a:spcAft>
                <a:spcPts val="1200"/>
              </a:spcAft>
              <a:buFontTx/>
              <a:buNone/>
              <a:defRPr lang="de-DE" sz="2400" kern="1200" dirty="0">
                <a:solidFill>
                  <a:srgbClr val="60696C"/>
                </a:solidFill>
                <a:latin typeface="Helvetica" pitchFamily="3" charset="0"/>
                <a:ea typeface="Helvetica" pitchFamily="3" charset="0"/>
                <a:cs typeface="Helvetica" pitchFamily="3" charset="0"/>
              </a:defRPr>
            </a:lvl1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20" name="Inhaltsplatzhalter 9"/>
          <p:cNvSpPr>
            <a:spLocks noGrp="1"/>
          </p:cNvSpPr>
          <p:nvPr>
            <p:ph sz="quarter" idx="14"/>
          </p:nvPr>
        </p:nvSpPr>
        <p:spPr>
          <a:xfrm>
            <a:off x="152400" y="209550"/>
            <a:ext cx="3429000" cy="304800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0"/>
              </a:spcBef>
              <a:buFontTx/>
              <a:buNone/>
              <a:defRPr sz="1400">
                <a:solidFill>
                  <a:srgbClr val="FFA827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de-DE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71970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7518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 4" descr="logo_hospiz_4c.eps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725" y="133350"/>
            <a:ext cx="14493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152400" y="590550"/>
            <a:ext cx="8839200" cy="25400"/>
          </a:xfrm>
          <a:prstGeom prst="rect">
            <a:avLst/>
          </a:prstGeom>
          <a:solidFill>
            <a:srgbClr val="FF99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de-DE" altLang="de-DE" sz="1800" smtClean="0">
              <a:solidFill>
                <a:srgbClr val="FF9E17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" charset="-128"/>
          <a:cs typeface="ＭＳ Ｐゴシック" pitchFamily="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" charset="0"/>
          <a:ea typeface="ＭＳ Ｐゴシック" pitchFamily="3" charset="-128"/>
          <a:cs typeface="ＭＳ Ｐゴシック" pitchFamily="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" charset="0"/>
          <a:ea typeface="ＭＳ Ｐゴシック" pitchFamily="3" charset="-128"/>
          <a:cs typeface="ＭＳ Ｐゴシック" pitchFamily="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" charset="0"/>
          <a:ea typeface="ＭＳ Ｐゴシック" pitchFamily="3" charset="-128"/>
          <a:cs typeface="ＭＳ Ｐゴシック" pitchFamily="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" charset="0"/>
          <a:ea typeface="ＭＳ Ｐゴシック" pitchFamily="3" charset="-128"/>
          <a:cs typeface="ＭＳ Ｐゴシック" pitchFamily="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" charset="0"/>
          <a:ea typeface="ＭＳ Ｐゴシック" pitchFamily="3" charset="-128"/>
          <a:cs typeface="ＭＳ Ｐゴシック" pitchFamily="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" charset="0"/>
          <a:ea typeface="ＭＳ Ｐゴシック" pitchFamily="3" charset="-128"/>
          <a:cs typeface="ＭＳ Ｐゴシック" pitchFamily="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" charset="0"/>
          <a:ea typeface="ＭＳ Ｐゴシック" pitchFamily="3" charset="-128"/>
          <a:cs typeface="ＭＳ Ｐゴシック" pitchFamily="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" charset="0"/>
          <a:ea typeface="ＭＳ Ｐゴシック" pitchFamily="3" charset="-128"/>
          <a:cs typeface="ＭＳ Ｐゴシック" pitchFamily="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" charset="-128"/>
          <a:cs typeface="ＭＳ Ｐゴシック" pitchFamily="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feld 6"/>
          <p:cNvSpPr txBox="1">
            <a:spLocks noChangeArrowheads="1"/>
          </p:cNvSpPr>
          <p:nvPr/>
        </p:nvSpPr>
        <p:spPr bwMode="auto">
          <a:xfrm>
            <a:off x="684213" y="1276350"/>
            <a:ext cx="7858125" cy="212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Aft>
                <a:spcPts val="1200"/>
              </a:spcAft>
            </a:pPr>
            <a:r>
              <a:rPr lang="de-DE" altLang="de-DE" sz="3200" b="1">
                <a:solidFill>
                  <a:srgbClr val="60696C"/>
                </a:solidFill>
                <a:latin typeface="Helvetica" panose="020B0604020202030204" pitchFamily="34" charset="0"/>
              </a:rPr>
              <a:t>Ehrenamt in der Hospizarbeit</a:t>
            </a:r>
          </a:p>
          <a:p>
            <a:pPr algn="ctr" eaLnBrk="1" hangingPunct="1"/>
            <a:r>
              <a:rPr lang="de-DE" altLang="de-DE" sz="2400" b="1">
                <a:solidFill>
                  <a:srgbClr val="60696C"/>
                </a:solidFill>
                <a:latin typeface="Helvetica" panose="020B0604020202030204" pitchFamily="34" charset="0"/>
              </a:rPr>
              <a:t>Standortbestimmung und Zukunftsperspektiven</a:t>
            </a:r>
          </a:p>
          <a:p>
            <a:pPr algn="ctr" eaLnBrk="1" hangingPunct="1"/>
            <a:endParaRPr lang="de-DE" altLang="de-DE" sz="2400">
              <a:solidFill>
                <a:srgbClr val="60696C"/>
              </a:solidFill>
              <a:latin typeface="Helvetica" panose="020B0604020202030204" pitchFamily="34" charset="0"/>
            </a:endParaRPr>
          </a:p>
          <a:p>
            <a:pPr algn="ctr" eaLnBrk="1" hangingPunct="1"/>
            <a:r>
              <a:rPr lang="de-DE" altLang="de-DE" sz="2400">
                <a:solidFill>
                  <a:srgbClr val="60696C"/>
                </a:solidFill>
                <a:latin typeface="Helvetica" panose="020B0604020202030204" pitchFamily="34" charset="0"/>
              </a:rPr>
              <a:t>Vorstellung, Diskussion und Konsequenzen der Ergebnisse der DHPV-Verbundstudie </a:t>
            </a:r>
          </a:p>
        </p:txBody>
      </p:sp>
      <p:sp>
        <p:nvSpPr>
          <p:cNvPr id="2051" name="Inhaltsplatzhalter 5"/>
          <p:cNvSpPr>
            <a:spLocks noGrp="1"/>
          </p:cNvSpPr>
          <p:nvPr>
            <p:ph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de-DE" altLang="de-DE" smtClean="0">
                <a:latin typeface="Helvetica" panose="020B0604020202030204" pitchFamily="34" charset="0"/>
                <a:ea typeface="ＭＳ Ｐゴシック" panose="020B0600070205080204" pitchFamily="34" charset="-128"/>
              </a:rPr>
              <a:t>Ehrenamt in der Hospizarbeit</a:t>
            </a:r>
          </a:p>
        </p:txBody>
      </p:sp>
      <p:sp>
        <p:nvSpPr>
          <p:cNvPr id="2052" name="Inhaltsplatzhalter 6"/>
          <p:cNvSpPr>
            <a:spLocks noGrp="1"/>
          </p:cNvSpPr>
          <p:nvPr>
            <p:ph sz="quarter" idx="15"/>
          </p:nvPr>
        </p:nvSpPr>
        <p:spPr bwMode="auto">
          <a:xfrm>
            <a:off x="2933700" y="3557588"/>
            <a:ext cx="1638300" cy="454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de-DE" altLang="de-DE" i="0" smtClean="0">
                <a:latin typeface="Helvetica" panose="020B0604020202030204" pitchFamily="34" charset="0"/>
                <a:ea typeface="ＭＳ Ｐゴシック" panose="020B0600070205080204" pitchFamily="34" charset="-128"/>
              </a:rPr>
              <a:t>Datum</a:t>
            </a:r>
          </a:p>
          <a:p>
            <a:pPr>
              <a:spcBef>
                <a:spcPct val="0"/>
              </a:spcBef>
            </a:pPr>
            <a:r>
              <a:rPr lang="de-DE" altLang="de-DE" i="0" smtClean="0">
                <a:latin typeface="Helvetica" panose="020B0604020202030204" pitchFamily="34" charset="0"/>
                <a:ea typeface="ＭＳ Ｐゴシック" panose="020B0600070205080204" pitchFamily="34" charset="-128"/>
              </a:rPr>
              <a:t>Ort</a:t>
            </a:r>
          </a:p>
        </p:txBody>
      </p:sp>
      <p:sp>
        <p:nvSpPr>
          <p:cNvPr id="2053" name="Inhaltsplatzhalter 6"/>
          <p:cNvSpPr>
            <a:spLocks noGrp="1"/>
          </p:cNvSpPr>
          <p:nvPr>
            <p:ph sz="quarter" idx="15"/>
          </p:nvPr>
        </p:nvSpPr>
        <p:spPr bwMode="auto">
          <a:xfrm>
            <a:off x="1219200" y="4629150"/>
            <a:ext cx="34290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de-DE" altLang="de-DE" i="0" smtClean="0">
                <a:latin typeface="Helvetica" panose="020B0604020202030204" pitchFamily="34" charset="0"/>
                <a:ea typeface="ＭＳ Ｐゴシック" panose="020B0600070205080204" pitchFamily="34" charset="-128"/>
              </a:rPr>
              <a:t>Logo des jeweiligen LV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900113" y="1058863"/>
            <a:ext cx="7920037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1800"/>
              </a:spcAft>
              <a:defRPr/>
            </a:pPr>
            <a:r>
              <a:rPr lang="de-DE" altLang="de-DE" sz="1600" dirty="0" smtClean="0">
                <a:solidFill>
                  <a:srgbClr val="FFA827"/>
                </a:solidFill>
              </a:rPr>
              <a:t>00.00</a:t>
            </a:r>
            <a:r>
              <a:rPr lang="de-DE" altLang="de-DE" sz="1600" dirty="0" smtClean="0">
                <a:solidFill>
                  <a:srgbClr val="60696C"/>
                </a:solidFill>
              </a:rPr>
              <a:t> </a:t>
            </a:r>
            <a:r>
              <a:rPr lang="de-DE" alt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Uhr	Begrüßung, Ablauf </a:t>
            </a:r>
            <a:r>
              <a:rPr lang="de-DE" altLang="de-DE" sz="1600" dirty="0" smtClean="0">
                <a:solidFill>
                  <a:srgbClr val="60696C"/>
                </a:solidFill>
              </a:rPr>
              <a:t>// </a:t>
            </a:r>
            <a:r>
              <a:rPr lang="de-DE" altLang="de-DE" sz="1600" i="1" dirty="0" smtClean="0">
                <a:solidFill>
                  <a:srgbClr val="FFA827"/>
                </a:solidFill>
              </a:rPr>
              <a:t>wer</a:t>
            </a:r>
          </a:p>
          <a:p>
            <a:pPr>
              <a:spcAft>
                <a:spcPts val="1800"/>
              </a:spcAft>
              <a:defRPr/>
            </a:pPr>
            <a:r>
              <a:rPr lang="de-DE" altLang="de-DE" sz="1600" dirty="0" smtClean="0">
                <a:solidFill>
                  <a:srgbClr val="FFA827"/>
                </a:solidFill>
              </a:rPr>
              <a:t>00.00</a:t>
            </a:r>
            <a:r>
              <a:rPr lang="de-DE" altLang="de-DE" sz="1600" dirty="0" smtClean="0">
                <a:solidFill>
                  <a:srgbClr val="60696C"/>
                </a:solidFill>
              </a:rPr>
              <a:t> Uhr	</a:t>
            </a:r>
            <a:r>
              <a:rPr lang="de-DE" alt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Input zu den </a:t>
            </a:r>
            <a:r>
              <a:rPr lang="de-DE" altLang="de-DE" sz="1600" dirty="0" smtClean="0">
                <a:solidFill>
                  <a:srgbClr val="60696C"/>
                </a:solidFill>
              </a:rPr>
              <a:t>Studienergebnissen und Projekten // </a:t>
            </a:r>
            <a:r>
              <a:rPr lang="de-DE" altLang="de-DE" sz="1600" i="1" dirty="0" smtClean="0">
                <a:solidFill>
                  <a:srgbClr val="FFA827"/>
                </a:solidFill>
              </a:rPr>
              <a:t>wer</a:t>
            </a:r>
          </a:p>
          <a:p>
            <a:pPr>
              <a:spcAft>
                <a:spcPts val="1800"/>
              </a:spcAft>
              <a:defRPr/>
            </a:pPr>
            <a:r>
              <a:rPr lang="de-DE" altLang="de-DE" sz="1600" dirty="0" smtClean="0">
                <a:solidFill>
                  <a:srgbClr val="FFA827"/>
                </a:solidFill>
              </a:rPr>
              <a:t>00.00</a:t>
            </a:r>
            <a:r>
              <a:rPr lang="de-DE" altLang="de-DE" sz="1600" dirty="0" smtClean="0">
                <a:solidFill>
                  <a:srgbClr val="FFC000"/>
                </a:solidFill>
              </a:rPr>
              <a:t> </a:t>
            </a:r>
            <a:r>
              <a:rPr lang="de-DE" altLang="de-DE" sz="1600" dirty="0" smtClean="0">
                <a:solidFill>
                  <a:srgbClr val="60696C"/>
                </a:solidFill>
              </a:rPr>
              <a:t>Uhr	Diskussion in Workshops zu vier Schwerpunktthemen // </a:t>
            </a:r>
            <a:r>
              <a:rPr lang="de-DE" altLang="de-DE" sz="1600" i="1" dirty="0" smtClean="0">
                <a:solidFill>
                  <a:srgbClr val="FFA827"/>
                </a:solidFill>
              </a:rPr>
              <a:t>wer</a:t>
            </a:r>
          </a:p>
          <a:p>
            <a:pPr>
              <a:spcAft>
                <a:spcPts val="1800"/>
              </a:spcAft>
              <a:defRPr/>
            </a:pPr>
            <a:r>
              <a:rPr lang="de-DE" altLang="de-DE" sz="1600" dirty="0" smtClean="0">
                <a:solidFill>
                  <a:srgbClr val="FFA827"/>
                </a:solidFill>
              </a:rPr>
              <a:t>00.00</a:t>
            </a:r>
            <a:r>
              <a:rPr lang="de-DE" altLang="de-DE" sz="1600" dirty="0" smtClean="0">
                <a:solidFill>
                  <a:srgbClr val="60696C"/>
                </a:solidFill>
              </a:rPr>
              <a:t> Uhr	Pause</a:t>
            </a:r>
          </a:p>
          <a:p>
            <a:pPr>
              <a:spcAft>
                <a:spcPts val="1800"/>
              </a:spcAft>
              <a:defRPr/>
            </a:pPr>
            <a:r>
              <a:rPr lang="de-DE" altLang="de-DE" sz="1600" dirty="0" smtClean="0">
                <a:solidFill>
                  <a:srgbClr val="FFA827"/>
                </a:solidFill>
              </a:rPr>
              <a:t>00.00</a:t>
            </a:r>
            <a:r>
              <a:rPr lang="de-DE" altLang="de-DE" sz="1600" dirty="0" smtClean="0">
                <a:solidFill>
                  <a:srgbClr val="FFC000"/>
                </a:solidFill>
              </a:rPr>
              <a:t> </a:t>
            </a:r>
            <a:r>
              <a:rPr lang="de-DE" altLang="de-DE" sz="1600" dirty="0" smtClean="0">
                <a:solidFill>
                  <a:srgbClr val="60696C"/>
                </a:solidFill>
              </a:rPr>
              <a:t>Uhr</a:t>
            </a:r>
            <a:r>
              <a:rPr lang="de-DE" altLang="de-DE" sz="1600" b="1" dirty="0" smtClean="0">
                <a:solidFill>
                  <a:srgbClr val="60696C"/>
                </a:solidFill>
              </a:rPr>
              <a:t> </a:t>
            </a:r>
            <a:r>
              <a:rPr lang="de-DE" altLang="de-DE" sz="1600" dirty="0" smtClean="0">
                <a:solidFill>
                  <a:srgbClr val="60696C"/>
                </a:solidFill>
              </a:rPr>
              <a:t>Vorstellung der Ergebnisse durch die </a:t>
            </a:r>
            <a:r>
              <a:rPr lang="de-DE" altLang="de-DE" sz="1600" dirty="0" err="1" smtClean="0">
                <a:solidFill>
                  <a:srgbClr val="60696C"/>
                </a:solidFill>
              </a:rPr>
              <a:t>Workshopmoderator</a:t>
            </a:r>
            <a:r>
              <a:rPr lang="de-DE" altLang="de-DE" sz="1600" dirty="0" smtClean="0">
                <a:solidFill>
                  <a:srgbClr val="60696C"/>
                </a:solidFill>
              </a:rPr>
              <a:t>*innen</a:t>
            </a:r>
          </a:p>
          <a:p>
            <a:pPr>
              <a:spcAft>
                <a:spcPts val="1800"/>
              </a:spcAft>
              <a:defRPr/>
            </a:pPr>
            <a:r>
              <a:rPr lang="de-DE" altLang="de-DE" sz="1600" dirty="0" smtClean="0">
                <a:solidFill>
                  <a:srgbClr val="FFA827"/>
                </a:solidFill>
              </a:rPr>
              <a:t>00.00</a:t>
            </a:r>
            <a:r>
              <a:rPr lang="de-DE" altLang="de-DE" sz="1600" dirty="0" smtClean="0">
                <a:solidFill>
                  <a:srgbClr val="60696C"/>
                </a:solidFill>
              </a:rPr>
              <a:t> Uhr  Zusammenfassung und Resümee // </a:t>
            </a:r>
            <a:r>
              <a:rPr lang="de-DE" altLang="de-DE" sz="1600" i="1" dirty="0" smtClean="0">
                <a:solidFill>
                  <a:srgbClr val="FFA827"/>
                </a:solidFill>
              </a:rPr>
              <a:t>wer</a:t>
            </a:r>
          </a:p>
          <a:p>
            <a:pPr>
              <a:spcAft>
                <a:spcPts val="1800"/>
              </a:spcAft>
              <a:defRPr/>
            </a:pPr>
            <a:r>
              <a:rPr lang="de-DE" altLang="de-DE" sz="1600" dirty="0" smtClean="0">
                <a:solidFill>
                  <a:srgbClr val="FFA827"/>
                </a:solidFill>
              </a:rPr>
              <a:t>00.00</a:t>
            </a:r>
            <a:r>
              <a:rPr lang="de-DE" altLang="de-DE" sz="1600" dirty="0" smtClean="0">
                <a:solidFill>
                  <a:srgbClr val="FFC000"/>
                </a:solidFill>
              </a:rPr>
              <a:t> </a:t>
            </a:r>
            <a:r>
              <a:rPr lang="de-DE" alt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Uhr</a:t>
            </a:r>
            <a:r>
              <a:rPr lang="de-DE" altLang="de-DE" sz="1600" dirty="0" smtClean="0">
                <a:solidFill>
                  <a:srgbClr val="60696C"/>
                </a:solidFill>
              </a:rPr>
              <a:t>	Abschluss </a:t>
            </a:r>
          </a:p>
        </p:txBody>
      </p:sp>
      <p:sp>
        <p:nvSpPr>
          <p:cNvPr id="3075" name="Inhaltsplatzhalter 5"/>
          <p:cNvSpPr>
            <a:spLocks noGrp="1"/>
          </p:cNvSpPr>
          <p:nvPr>
            <p:ph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de-DE" altLang="de-DE" smtClean="0">
                <a:latin typeface="Helvetica" panose="020B0604020202030204" pitchFamily="34" charset="0"/>
                <a:ea typeface="ＭＳ Ｐゴシック" panose="020B0600070205080204" pitchFamily="34" charset="-128"/>
              </a:rPr>
              <a:t>Ablauf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Inhaltsplatzhalter 2"/>
          <p:cNvSpPr>
            <a:spLocks noGrp="1"/>
          </p:cNvSpPr>
          <p:nvPr>
            <p:ph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altLang="de-DE" i="1" smtClean="0">
                <a:solidFill>
                  <a:srgbClr val="FFA827"/>
                </a:solidFill>
                <a:latin typeface="Helvetica" panose="020B0604020202030204" pitchFamily="34" charset="0"/>
                <a:ea typeface="ＭＳ Ｐゴシック" panose="020B0600070205080204" pitchFamily="34" charset="-128"/>
              </a:rPr>
              <a:t>Hier können die Folien der Studie und die Infos zum Charta-Projekt eingefügt werden</a:t>
            </a:r>
          </a:p>
        </p:txBody>
      </p:sp>
      <p:sp>
        <p:nvSpPr>
          <p:cNvPr id="4099" name="Inhaltsplatzhalter 4"/>
          <p:cNvSpPr>
            <a:spLocks noGrp="1"/>
          </p:cNvSpPr>
          <p:nvPr>
            <p:ph sz="quarter" idx="14"/>
          </p:nvPr>
        </p:nvSpPr>
        <p:spPr bwMode="auto">
          <a:xfrm>
            <a:off x="152400" y="209550"/>
            <a:ext cx="4491038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de-DE" altLang="de-DE" smtClean="0">
                <a:latin typeface="Helvetica" panose="020B0604020202030204" pitchFamily="34" charset="0"/>
                <a:ea typeface="ＭＳ Ｐゴシック" panose="020B0600070205080204" pitchFamily="34" charset="-128"/>
              </a:rPr>
              <a:t>Input zu den Studienergebnissen und Projekten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5435600" y="1995488"/>
            <a:ext cx="3457575" cy="3008312"/>
          </a:xfrm>
          <a:prstGeom prst="rect">
            <a:avLst/>
          </a:prstGeom>
          <a:noFill/>
          <a:ln w="12700">
            <a:solidFill>
              <a:srgbClr val="FFC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5123" name="Inhaltsplatzhalter 5"/>
          <p:cNvSpPr>
            <a:spLocks noGrp="1"/>
          </p:cNvSpPr>
          <p:nvPr>
            <p:ph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de-DE" altLang="de-DE" smtClean="0">
                <a:latin typeface="Helvetica" panose="020B0604020202030204" pitchFamily="34" charset="0"/>
                <a:ea typeface="ＭＳ Ｐゴシック" panose="020B0600070205080204" pitchFamily="34" charset="-128"/>
              </a:rPr>
              <a:t>Themen der Workshops</a:t>
            </a:r>
          </a:p>
        </p:txBody>
      </p:sp>
      <p:sp>
        <p:nvSpPr>
          <p:cNvPr id="6" name="Inhaltsplatzhalter 3"/>
          <p:cNvSpPr>
            <a:spLocks noGrp="1"/>
          </p:cNvSpPr>
          <p:nvPr>
            <p:ph sz="quarter" idx="4294967295"/>
          </p:nvPr>
        </p:nvSpPr>
        <p:spPr bwMode="auto">
          <a:xfrm>
            <a:off x="250825" y="915988"/>
            <a:ext cx="4608513" cy="236696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de-DE" altLang="de-DE" sz="1800" dirty="0" smtClean="0">
                <a:solidFill>
                  <a:srgbClr val="60696C"/>
                </a:solidFill>
                <a:latin typeface="Helvetica" panose="020B0604020202030204" pitchFamily="34" charset="0"/>
                <a:ea typeface="ＭＳ Ｐゴシック" panose="020B0600070205080204" pitchFamily="34" charset="-128"/>
              </a:rPr>
              <a:t>Themen der </a:t>
            </a:r>
            <a:r>
              <a:rPr lang="de-DE" altLang="de-DE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panose="020B0604020202030204" pitchFamily="34" charset="0"/>
                <a:ea typeface="ＭＳ Ｐゴシック" panose="020B0600070205080204" pitchFamily="34" charset="-128"/>
              </a:rPr>
              <a:t>Workshops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endParaRPr lang="de-DE" altLang="de-DE" sz="1800" dirty="0">
              <a:solidFill>
                <a:schemeClr val="tx1">
                  <a:lumMod val="65000"/>
                  <a:lumOff val="35000"/>
                </a:schemeClr>
              </a:solidFill>
              <a:latin typeface="Helvetica" panose="020B060402020203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de-DE" altLang="de-DE" sz="1800" dirty="0" smtClean="0">
                <a:solidFill>
                  <a:srgbClr val="FFA827"/>
                </a:solidFill>
                <a:latin typeface="Helvetica" panose="020B0604020202030204" pitchFamily="34" charset="0"/>
                <a:ea typeface="ＭＳ Ｐゴシック" panose="020B0600070205080204" pitchFamily="34" charset="-128"/>
              </a:rPr>
              <a:t>Titel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de-DE" altLang="de-DE" sz="1800" dirty="0" smtClean="0">
                <a:solidFill>
                  <a:srgbClr val="FFA827"/>
                </a:solidFill>
                <a:latin typeface="Helvetica" panose="020B0604020202030204" pitchFamily="34" charset="0"/>
                <a:ea typeface="ＭＳ Ｐゴシック" panose="020B0600070205080204" pitchFamily="34" charset="-128"/>
              </a:rPr>
              <a:t>     </a:t>
            </a:r>
            <a:r>
              <a:rPr lang="de-DE" alt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panose="020B0604020202030204" pitchFamily="34" charset="0"/>
                <a:ea typeface="ＭＳ Ｐゴシック" panose="020B0600070205080204" pitchFamily="34" charset="-128"/>
              </a:rPr>
              <a:t>Moderation: 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de-DE" altLang="de-DE" sz="1800" dirty="0" smtClean="0">
              <a:solidFill>
                <a:srgbClr val="FFA827"/>
              </a:solidFill>
              <a:latin typeface="Helvetica" panose="020B060402020203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AutoNum type="arabicPeriod" startAt="2"/>
              <a:defRPr/>
            </a:pPr>
            <a:r>
              <a:rPr lang="de-DE" altLang="de-DE" sz="1800" dirty="0" smtClean="0">
                <a:solidFill>
                  <a:srgbClr val="FFA827"/>
                </a:solidFill>
                <a:latin typeface="Helvetica" panose="020B0604020202030204" pitchFamily="34" charset="0"/>
                <a:ea typeface="ＭＳ Ｐゴシック" panose="020B0600070205080204" pitchFamily="34" charset="-128"/>
              </a:rPr>
              <a:t>Titel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de-DE" altLang="de-DE" sz="1800" dirty="0" smtClean="0">
                <a:solidFill>
                  <a:srgbClr val="FFA827"/>
                </a:solidFill>
                <a:latin typeface="Helvetica" panose="020B0604020202030204" pitchFamily="34" charset="0"/>
                <a:ea typeface="ＭＳ Ｐゴシック" panose="020B0600070205080204" pitchFamily="34" charset="-128"/>
              </a:rPr>
              <a:t>     </a:t>
            </a:r>
            <a:r>
              <a:rPr lang="de-DE" alt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panose="020B0604020202030204" pitchFamily="34" charset="0"/>
                <a:ea typeface="ＭＳ Ｐゴシック" panose="020B0600070205080204" pitchFamily="34" charset="-128"/>
              </a:rPr>
              <a:t>Moderation: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de-DE" altLang="de-DE" sz="1800" dirty="0">
              <a:solidFill>
                <a:srgbClr val="FFA827"/>
              </a:solidFill>
              <a:latin typeface="Helvetica" panose="020B060402020203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AutoNum type="arabicPeriod" startAt="3"/>
              <a:defRPr/>
            </a:pPr>
            <a:r>
              <a:rPr lang="de-DE" altLang="de-DE" sz="1800" dirty="0" smtClean="0">
                <a:solidFill>
                  <a:srgbClr val="FFA827"/>
                </a:solidFill>
                <a:latin typeface="Helvetica" panose="020B0604020202030204" pitchFamily="34" charset="0"/>
                <a:ea typeface="ＭＳ Ｐゴシック" panose="020B0600070205080204" pitchFamily="34" charset="-128"/>
              </a:rPr>
              <a:t>Titel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de-DE" altLang="de-DE" sz="1800" dirty="0" smtClean="0">
                <a:solidFill>
                  <a:srgbClr val="FFA827"/>
                </a:solidFill>
                <a:latin typeface="Helvetica" panose="020B0604020202030204" pitchFamily="34" charset="0"/>
                <a:ea typeface="ＭＳ Ｐゴシック" panose="020B0600070205080204" pitchFamily="34" charset="-128"/>
              </a:rPr>
              <a:t>     </a:t>
            </a:r>
            <a:r>
              <a:rPr lang="de-DE" alt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panose="020B0604020202030204" pitchFamily="34" charset="0"/>
                <a:ea typeface="ＭＳ Ｐゴシック" panose="020B0600070205080204" pitchFamily="34" charset="-128"/>
              </a:rPr>
              <a:t>Moderation: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de-DE" altLang="de-DE" sz="1800" dirty="0" smtClean="0">
              <a:solidFill>
                <a:srgbClr val="FFA827"/>
              </a:solidFill>
              <a:latin typeface="Helvetica" panose="020B0604020202030204" pitchFamily="34" charset="0"/>
              <a:ea typeface="ＭＳ Ｐゴシック" panose="020B0600070205080204" pitchFamily="34" charset="-128"/>
            </a:endParaRP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de-DE" altLang="de-DE" sz="1800" dirty="0" smtClean="0">
                <a:solidFill>
                  <a:srgbClr val="FFA827"/>
                </a:solidFill>
                <a:latin typeface="Helvetica" panose="020B0604020202030204" pitchFamily="34" charset="0"/>
                <a:ea typeface="ＭＳ Ｐゴシック" panose="020B0600070205080204" pitchFamily="34" charset="-128"/>
              </a:rPr>
              <a:t>4. Titel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de-DE" altLang="de-DE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anose="020B0604020202030204" pitchFamily="34" charset="0"/>
                <a:ea typeface="ＭＳ Ｐゴシック" panose="020B0600070205080204" pitchFamily="34" charset="-128"/>
              </a:rPr>
              <a:t> </a:t>
            </a:r>
            <a:r>
              <a:rPr lang="de-DE" alt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panose="020B0604020202030204" pitchFamily="34" charset="0"/>
                <a:ea typeface="ＭＳ Ｐゴシック" panose="020B0600070205080204" pitchFamily="34" charset="-128"/>
              </a:rPr>
              <a:t>    Moderation: 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endParaRPr lang="de-DE" altLang="de-DE" sz="1800" dirty="0">
              <a:solidFill>
                <a:srgbClr val="60696C"/>
              </a:solidFill>
              <a:latin typeface="Helvetica" panose="020B0604020202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sz="quarter" idx="4294967295"/>
          </p:nvPr>
        </p:nvSpPr>
        <p:spPr bwMode="auto">
          <a:xfrm>
            <a:off x="5435600" y="1995488"/>
            <a:ext cx="3529013" cy="30083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de-DE" alt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panose="020B0604020202030204" pitchFamily="34" charset="0"/>
                <a:ea typeface="ＭＳ Ｐゴシック" panose="020B0600070205080204" pitchFamily="34" charset="-128"/>
              </a:rPr>
              <a:t>Grundsätzliche Fragen für die Workshops: 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endParaRPr lang="de-DE" altLang="de-DE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 panose="020B060402020203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de-DE" alt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panose="020B0604020202030204" pitchFamily="34" charset="0"/>
                <a:ea typeface="ＭＳ Ｐゴシック" panose="020B0600070205080204" pitchFamily="34" charset="-128"/>
              </a:rPr>
              <a:t>Was bedeuten diese Ergebnisse für Sie und Ihre Einrichtung?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de-DE" altLang="de-DE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 panose="020B060402020203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de-DE" alt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panose="020B0604020202030204" pitchFamily="34" charset="0"/>
                <a:ea typeface="ＭＳ Ｐゴシック" panose="020B0600070205080204" pitchFamily="34" charset="-128"/>
              </a:rPr>
              <a:t>Welche Konsequenzen ergeben sich hieraus für das ehrenamtliche Engagement in der Hospizarbeit?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de-DE" altLang="de-DE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 panose="020B060402020203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de-DE" alt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panose="020B0604020202030204" pitchFamily="34" charset="0"/>
                <a:ea typeface="ＭＳ Ｐゴシック" panose="020B0600070205080204" pitchFamily="34" charset="-128"/>
              </a:rPr>
              <a:t>Welche Wünsche haben Sie diesbezüglich an den </a:t>
            </a:r>
            <a:r>
              <a:rPr lang="de-DE" altLang="de-DE" sz="1400" i="1" dirty="0" smtClean="0">
                <a:solidFill>
                  <a:srgbClr val="FFA827"/>
                </a:solidFill>
                <a:latin typeface="Helvetica" panose="020B0604020202030204" pitchFamily="34" charset="0"/>
                <a:ea typeface="ＭＳ Ｐゴシック" panose="020B0600070205080204" pitchFamily="34" charset="-128"/>
              </a:rPr>
              <a:t>Landesverband</a:t>
            </a:r>
            <a:r>
              <a:rPr lang="de-DE" alt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panose="020B0604020202030204" pitchFamily="34" charset="0"/>
                <a:ea typeface="ＭＳ Ｐゴシック" panose="020B0600070205080204" pitchFamily="34" charset="-128"/>
              </a:rPr>
              <a:t>?  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de-DE" altLang="de-DE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 panose="020B0604020202030204" pitchFamily="34" charset="0"/>
              <a:ea typeface="ＭＳ Ｐゴシック" panose="020B0600070205080204" pitchFamily="34" charset="-128"/>
            </a:endParaRPr>
          </a:p>
          <a:p>
            <a:pPr marL="0" indent="0">
              <a:spcBef>
                <a:spcPct val="0"/>
              </a:spcBef>
              <a:buFontTx/>
              <a:buNone/>
              <a:defRPr/>
            </a:pPr>
            <a:endParaRPr lang="de-DE" altLang="de-DE" sz="1800" dirty="0">
              <a:solidFill>
                <a:schemeClr val="tx1">
                  <a:lumMod val="65000"/>
                  <a:lumOff val="35000"/>
                </a:schemeClr>
              </a:solidFill>
              <a:latin typeface="Helvetica" panose="020B0604020202030204" pitchFamily="34" charset="0"/>
              <a:ea typeface="ＭＳ Ｐゴシック" panose="020B0600070205080204" pitchFamily="34" charset="-128"/>
            </a:endParaRPr>
          </a:p>
          <a:p>
            <a:pPr marL="0" indent="0">
              <a:spcBef>
                <a:spcPct val="0"/>
              </a:spcBef>
              <a:buFontTx/>
              <a:buNone/>
              <a:defRPr/>
            </a:pPr>
            <a:endParaRPr lang="de-DE" altLang="de-DE" sz="1800" dirty="0">
              <a:solidFill>
                <a:srgbClr val="60696C"/>
              </a:solidFill>
              <a:latin typeface="Helvetica" panose="020B060402020203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Inhaltsplatzhalter 3"/>
          <p:cNvSpPr>
            <a:spLocks noGrp="1"/>
          </p:cNvSpPr>
          <p:nvPr>
            <p:ph sz="quarter" idx="4294967295"/>
          </p:nvPr>
        </p:nvSpPr>
        <p:spPr bwMode="auto">
          <a:xfrm>
            <a:off x="2124075" y="2012950"/>
            <a:ext cx="4608513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de-DE" altLang="de-DE" sz="2800" smtClean="0">
                <a:solidFill>
                  <a:srgbClr val="60696C"/>
                </a:solidFill>
                <a:latin typeface="Helvetica" panose="020B0604020202030204" pitchFamily="34" charset="0"/>
                <a:ea typeface="ＭＳ Ｐゴシック" panose="020B0600070205080204" pitchFamily="34" charset="-128"/>
              </a:rPr>
              <a:t>Vielen Dank für Ihre Aufmerksamkeit!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900113" y="1058863"/>
            <a:ext cx="68405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Office PowerPoint</Application>
  <PresentationFormat>Bildschirmpräsentation (16:9)</PresentationFormat>
  <Paragraphs>41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Arial</vt:lpstr>
      <vt:lpstr>ＭＳ Ｐゴシック</vt:lpstr>
      <vt:lpstr>Calibri</vt:lpstr>
      <vt:lpstr>Helvetica</vt:lpstr>
      <vt:lpstr>Wingdings</vt:lpstr>
      <vt:lpstr>1_Office-Design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Helge Both</dc:creator>
  <cp:lastModifiedBy>i.Kleibrink</cp:lastModifiedBy>
  <cp:revision>79</cp:revision>
  <dcterms:created xsi:type="dcterms:W3CDTF">2015-04-01T13:01:14Z</dcterms:created>
  <dcterms:modified xsi:type="dcterms:W3CDTF">2020-03-16T07:59:11Z</dcterms:modified>
</cp:coreProperties>
</file>